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ron Williams" initials="AW" lastIdx="2" clrIdx="0">
    <p:extLst>
      <p:ext uri="{19B8F6BF-5375-455C-9EA6-DF929625EA0E}">
        <p15:presenceInfo xmlns:p15="http://schemas.microsoft.com/office/powerpoint/2012/main" userId="8d5f40e19db11e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C8200-7A60-4311-9167-D6F3E914DAFB}" v="378" dt="2019-10-07T19:38:25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6T18:09:49.572" idx="2">
    <p:pos x="10" y="10"/>
    <p:text>Pl. 1
SFX: Clunky computer sounds 
StatCat pulls a big printout out of his antiquated UNIVAC 1 computer.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47DA-8E07-421B-8193-B30304AE3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F33CA-7C8F-4E92-B359-C37BFCFEA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6A01D-D6D6-4190-BCEC-4B12B35D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08008-A54A-4264-8DF5-00F6C95C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C37F-C3B8-4549-8447-2AC36A08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67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B597-1D78-422D-8A97-1CD694847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179F7-9592-46B2-BF30-38EB29F50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95FCB-990A-4040-B6B2-D473E295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FA76E-9D1B-4D5B-9872-CF0F7D16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F1D7E-BF26-401F-98F3-69CED83D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2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047B94-3505-4791-AC6C-51A7FEA4B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0ED5E-3D43-404B-BF33-1E03E81EC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2A34E-13D2-49C7-A71D-839DCB26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74891-60A0-44D4-82E5-4A917EEC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A0B54-FFDF-456F-85EA-79978131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7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36A1-5753-411D-8B6A-145307A7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7771-200C-4FEE-9340-AAE97C5A0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3C13-E7C9-4ECA-9760-A6A7206B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326F7-D95F-4D8A-951C-D30843E4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A7931-DE1E-4425-8DA2-EFE12C9F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6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068C-8235-42F0-A53A-E74A1472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5EC3D-32C6-4593-8A4C-A2D075E2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EB0FF-E135-428B-9B59-47E9621E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BF6EE-E490-41F5-9BD1-9553A867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5A643-E935-4056-A43C-B4B80828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2306-A445-4E26-981E-839CE403A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27615-C8F7-40BF-A023-3C63089EF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90C4A-2E11-4A88-AD29-D87263D1F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FF0B5-17E0-4BB7-A027-08455D6F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9AABA-019E-4789-8639-8C17980E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8BB56-99A0-4936-8E51-9333F0D1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6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9263-69DD-4FF7-BBFB-9B50A891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4688-B272-4331-B2DE-62D5394E2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FF015-E03B-48FF-9B35-466A80412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66975-8159-4282-8BBA-596E3A390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AE226-AC70-4E15-9CE1-21148E481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8AC74-98E3-4A4B-A1C3-7530188B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3AFD2-0CCC-4151-B55E-4897B370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90A13-748B-437C-84C4-5D023FF3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7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9B44-73B0-42A1-89EF-7D3C48D92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B25BF-08CC-4A17-BC32-6788BE04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F004A-0F90-435D-80BF-2D113BA6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927C8-EDD9-4CC8-B217-55517D65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3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3A1B7-1608-46BD-9ED9-7C199CF1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AA657-3BF5-4DBA-A211-AB32DBED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6FB0-F9D7-4852-8F6B-6F94932A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6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2D8C-308B-4936-B6E4-E32865B7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D2041-C30F-439B-9634-B8A1AFADE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1FD71-5E03-47ED-B079-33EBFCC1B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47034-79C7-40C1-A4FA-8882A5A1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CEB56-65E9-4836-A757-B7AEE21B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2529E-2035-46EF-8EC8-C611788D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9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E549-0653-4A61-B9A6-CBA791A90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B02CE-C925-4277-968C-10AF4D856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6555F-F7F7-4A01-9C8E-97121D353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21E50-C86A-4ABD-8EC3-C104901E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2C368-872D-4CCA-9A44-8EA6011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C1BB1-105B-44C1-A3FA-B38F8D8C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85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10585-A5B4-4489-A831-4BEB83D1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B3FE4-6B39-4A10-A095-B947FC622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72DE-DDA0-4453-930D-5FF719B02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D29AB-A5D8-4CD6-AC64-9D75A522A7F1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CEDF7-76A0-4FF0-9B5E-3D21E61D7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6B859-68F1-440D-9F48-F0FE2EABF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AD545-CF83-4614-846C-E49AE959C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0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comments" Target="../comments/comment1.xml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4F60-9EC2-46AA-8AD5-4890CA883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Subset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91FC9-7250-4CBB-93F7-BBE7DD0F62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Storyboard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5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428DD76-9B92-4F44-95C2-DFFCC12F7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20257" y="-214022"/>
            <a:ext cx="12753558" cy="72411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D57791B-1D3B-4320-8A75-B718E9E5E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077" y="341681"/>
            <a:ext cx="3545658" cy="33848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DD2EAE-8BD2-4E51-9480-0224F4F59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1391" y="1962085"/>
            <a:ext cx="3408218" cy="340821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A71ACFB-9EFA-4400-916B-AE122B06AD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5129" y="3343802"/>
            <a:ext cx="3293344" cy="33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5788ADD-B611-4E02-91EB-D4CC469C0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9164" y="-166255"/>
            <a:ext cx="12868736" cy="72819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E2B77D-BB4F-4BB1-B14F-F218E38A6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19164" y="0"/>
            <a:ext cx="7301172" cy="36585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200B5A8-91F3-4EC5-B84B-9003DEAE9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7819" y="2245832"/>
            <a:ext cx="3553056" cy="2366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4B29C0-BEEF-4006-9A66-B5EFBFBD43F6}"/>
              </a:ext>
            </a:extLst>
          </p:cNvPr>
          <p:cNvSpPr txBox="1"/>
          <p:nvPr/>
        </p:nvSpPr>
        <p:spPr>
          <a:xfrm>
            <a:off x="300268" y="177800"/>
            <a:ext cx="571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Neue" panose="02000000000000000000" pitchFamily="50" charset="0"/>
              </a:rPr>
              <a:t>IT HAS TO BE REAL…</a:t>
            </a:r>
          </a:p>
          <a:p>
            <a:r>
              <a:rPr lang="en-US" sz="2800" dirty="0">
                <a:latin typeface="Comic Neue" panose="02000000000000000000" pitchFamily="50" charset="0"/>
              </a:rPr>
              <a:t>THE FOUNTAIN OF YOUTH JUST HAS TO BE REAL.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EA124-0425-446D-95D2-A750AAD22696}"/>
              </a:ext>
            </a:extLst>
          </p:cNvPr>
          <p:cNvSpPr txBox="1"/>
          <p:nvPr/>
        </p:nvSpPr>
        <p:spPr>
          <a:xfrm>
            <a:off x="6882008" y="3223740"/>
            <a:ext cx="2578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Neue" panose="02000000000000000000" pitchFamily="50" charset="0"/>
              </a:rPr>
              <a:t>WHAT ARE YOU DOING?</a:t>
            </a:r>
          </a:p>
        </p:txBody>
      </p:sp>
    </p:spTree>
    <p:extLst>
      <p:ext uri="{BB962C8B-B14F-4D97-AF65-F5344CB8AC3E}">
        <p14:creationId xmlns:p14="http://schemas.microsoft.com/office/powerpoint/2010/main" val="1350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6DC3FAA-DB94-4776-8884-9CB8B05A2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3760" y="-232756"/>
            <a:ext cx="12545760" cy="71226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F2145B-6F29-4ADE-B08C-EA22A28E2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95550" y="-232756"/>
            <a:ext cx="12376826" cy="70907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C390B54-1155-49DE-A5F6-04AF29CD2A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486" y="1344220"/>
            <a:ext cx="11549583" cy="53833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17EDAE-6B06-4244-84FC-D85EF4AAF0A2}"/>
              </a:ext>
            </a:extLst>
          </p:cNvPr>
          <p:cNvSpPr txBox="1"/>
          <p:nvPr/>
        </p:nvSpPr>
        <p:spPr>
          <a:xfrm>
            <a:off x="1344136" y="5497079"/>
            <a:ext cx="1022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Neue" panose="02000000000000000000" pitchFamily="50" charset="0"/>
              </a:rPr>
              <a:t>MY PLAN IS SIMPLE YET BEAUTIFUL. I’M GOING TO FIND THE FOUNTAIN OF YOUTH IN FLORIDA BY ANALYZING DATA SUBSETS.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797FF-AE77-496C-BC21-D0ECA4C385B1}"/>
              </a:ext>
            </a:extLst>
          </p:cNvPr>
          <p:cNvSpPr txBox="1"/>
          <p:nvPr/>
        </p:nvSpPr>
        <p:spPr>
          <a:xfrm>
            <a:off x="1344136" y="5497079"/>
            <a:ext cx="1022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Neue" panose="02000000000000000000" pitchFamily="50" charset="0"/>
              </a:rPr>
              <a:t>STEP ONE IS TO CREATE THESE GROUPS BY CUTTING UP THIS PRINTOUT AND TAPING THEM BACK TOGETHER.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4DCFBF-15A9-483D-B14C-05E9B0E1EC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446" y="1473200"/>
            <a:ext cx="11015198" cy="51274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630579-5EBE-4FAE-AFAB-E955A1CB7D96}"/>
              </a:ext>
            </a:extLst>
          </p:cNvPr>
          <p:cNvSpPr txBox="1"/>
          <p:nvPr/>
        </p:nvSpPr>
        <p:spPr>
          <a:xfrm>
            <a:off x="1434068" y="5366696"/>
            <a:ext cx="9323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Neue" panose="02000000000000000000" pitchFamily="50" charset="0"/>
              </a:rPr>
              <a:t>YOU LIVE IN THE STONE AGE!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F8F400-642E-42FE-9049-6BE7A5887B3F}"/>
              </a:ext>
            </a:extLst>
          </p:cNvPr>
          <p:cNvSpPr txBox="1"/>
          <p:nvPr/>
        </p:nvSpPr>
        <p:spPr>
          <a:xfrm>
            <a:off x="1387076" y="5209546"/>
            <a:ext cx="9323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Neue" panose="02000000000000000000" pitchFamily="50" charset="0"/>
              </a:rPr>
              <a:t>I CAN WRITE CODE THAT CAN DO THAT IN MILLISECONDS…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D7257D4-E56F-44D1-9765-6659A5A41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264" y="1423823"/>
            <a:ext cx="11207508" cy="52241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3B67A2-F52D-4002-8B41-1E185D6BF848}"/>
              </a:ext>
            </a:extLst>
          </p:cNvPr>
          <p:cNvSpPr txBox="1"/>
          <p:nvPr/>
        </p:nvSpPr>
        <p:spPr>
          <a:xfrm>
            <a:off x="1915867" y="5311608"/>
            <a:ext cx="9108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Neue" panose="02000000000000000000" pitchFamily="50" charset="0"/>
              </a:rPr>
              <a:t>OH REALLY, MY FURRY FRIEND?</a:t>
            </a:r>
            <a:br>
              <a:rPr lang="en-US" sz="2800" dirty="0">
                <a:latin typeface="Comic Neue" panose="02000000000000000000" pitchFamily="50" charset="0"/>
              </a:rPr>
            </a:br>
            <a:r>
              <a:rPr lang="en-US" sz="2800" dirty="0">
                <a:latin typeface="Comic Neue" panose="02000000000000000000" pitchFamily="50" charset="0"/>
              </a:rPr>
              <a:t>I TRIPLE-DOG DARE YOU TO DO IT. </a:t>
            </a:r>
          </a:p>
        </p:txBody>
      </p:sp>
    </p:spTree>
    <p:extLst>
      <p:ext uri="{BB962C8B-B14F-4D97-AF65-F5344CB8AC3E}">
        <p14:creationId xmlns:p14="http://schemas.microsoft.com/office/powerpoint/2010/main" val="110364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8" grpId="0"/>
      <p:bldP spid="18" grpId="1"/>
      <p:bldP spid="19" grpId="0"/>
      <p:bldP spid="19" grpId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B6CA7B9-2ECE-4D16-AADB-AE3D314FC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34261" y="-406401"/>
            <a:ext cx="13167561" cy="739398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8164A9D-C903-4116-822A-BA8E1893E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3701" y="13992"/>
            <a:ext cx="5067300" cy="388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64075-EEB3-4BC6-900A-D37107C8AEF6}"/>
              </a:ext>
            </a:extLst>
          </p:cNvPr>
          <p:cNvSpPr txBox="1"/>
          <p:nvPr/>
        </p:nvSpPr>
        <p:spPr>
          <a:xfrm>
            <a:off x="3365500" y="985163"/>
            <a:ext cx="4267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Neue" panose="02000000000000000000" pitchFamily="50" charset="0"/>
              </a:rPr>
              <a:t>THERE ARE TIMES IN A DOG’S LIFE WHEN SHE MUST STAND FOR TRUTH, JUSTICE, AND THE CANINE WAY…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090362-7A9D-49EC-810A-D52536C40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5700" y="3895327"/>
            <a:ext cx="3617423" cy="5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EBF3E1F-B42F-4B42-82E0-055089745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293"/>
            <a:ext cx="12192000" cy="684341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412E075-3F46-42AA-A49D-703D42273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5983" y="108893"/>
            <a:ext cx="5366017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10CD24-6C94-475C-8BDC-7E60A5656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254000"/>
            <a:ext cx="6391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7000"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330278__adam-n__rubber-chicken-squea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110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Neue</vt:lpstr>
      <vt:lpstr>Office Theme</vt:lpstr>
      <vt:lpstr>Subset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Subset Data</dc:title>
  <dc:creator>Aaron Williams</dc:creator>
  <cp:lastModifiedBy>Aaron Williams</cp:lastModifiedBy>
  <cp:revision>2</cp:revision>
  <dcterms:created xsi:type="dcterms:W3CDTF">2019-10-06T22:08:05Z</dcterms:created>
  <dcterms:modified xsi:type="dcterms:W3CDTF">2019-10-09T20:21:22Z</dcterms:modified>
</cp:coreProperties>
</file>